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588" r:id="rId7"/>
    <p:sldId id="1159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A68FB0-19AB-482B-AB25-DC5A341D70DB}" v="18" dt="2023-05-01T10:15:07.6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f6UKfdxlK38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76CFDF-008A-5B2F-44BD-116D1A4529DD}"/>
              </a:ext>
            </a:extLst>
          </p:cNvPr>
          <p:cNvSpPr/>
          <p:nvPr/>
        </p:nvSpPr>
        <p:spPr>
          <a:xfrm>
            <a:off x="367335" y="3560972"/>
            <a:ext cx="272638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فيديو عن التعاون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3F21C1A-719E-8C55-A0FA-0D7B7E36BBDA}"/>
              </a:ext>
            </a:extLst>
          </p:cNvPr>
          <p:cNvSpPr/>
          <p:nvPr/>
        </p:nvSpPr>
        <p:spPr>
          <a:xfrm>
            <a:off x="3318330" y="3560972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524813-8D64-9C3B-5C6A-F09BB82DB636}"/>
              </a:ext>
            </a:extLst>
          </p:cNvPr>
          <p:cNvSpPr/>
          <p:nvPr/>
        </p:nvSpPr>
        <p:spPr>
          <a:xfrm>
            <a:off x="9944405" y="232106"/>
            <a:ext cx="162576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العاشر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F6416DC-7B31-5CF0-000D-A1B3B8F4B7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2498" y="2424014"/>
            <a:ext cx="5810250" cy="28575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82AC1BD-77FD-2E7F-BAF5-AC227D75724C}"/>
              </a:ext>
            </a:extLst>
          </p:cNvPr>
          <p:cNvSpPr txBox="1"/>
          <p:nvPr/>
        </p:nvSpPr>
        <p:spPr>
          <a:xfrm>
            <a:off x="4229623" y="4823381"/>
            <a:ext cx="6096000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https://youtu.be/f6UKfdxlK38</a:t>
            </a:r>
            <a:endParaRPr lang="ar-AE" dirty="0"/>
          </a:p>
          <a:p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4254052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76CFDF-008A-5B2F-44BD-116D1A4529DD}"/>
              </a:ext>
            </a:extLst>
          </p:cNvPr>
          <p:cNvSpPr/>
          <p:nvPr/>
        </p:nvSpPr>
        <p:spPr>
          <a:xfrm>
            <a:off x="367335" y="3560972"/>
            <a:ext cx="272638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تركيب بازل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3F21C1A-719E-8C55-A0FA-0D7B7E36BBDA}"/>
              </a:ext>
            </a:extLst>
          </p:cNvPr>
          <p:cNvSpPr/>
          <p:nvPr/>
        </p:nvSpPr>
        <p:spPr>
          <a:xfrm>
            <a:off x="3318330" y="3560972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524813-8D64-9C3B-5C6A-F09BB82DB636}"/>
              </a:ext>
            </a:extLst>
          </p:cNvPr>
          <p:cNvSpPr/>
          <p:nvPr/>
        </p:nvSpPr>
        <p:spPr>
          <a:xfrm>
            <a:off x="9944405" y="232106"/>
            <a:ext cx="162576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العاشر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F6004DD-13BA-2416-DE6C-F15F9705F9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2232" y="2186219"/>
            <a:ext cx="2849880" cy="284988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9F09CC4-A129-6114-3163-E8932385AB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3714" y="2889456"/>
            <a:ext cx="1804572" cy="2176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388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505D0D4-6F20-4BEC-AD4D-59125D32629F}"/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5560</TotalTime>
  <Words>26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19</cp:revision>
  <dcterms:created xsi:type="dcterms:W3CDTF">2023-05-01T10:02:06Z</dcterms:created>
  <dcterms:modified xsi:type="dcterms:W3CDTF">2024-01-02T06:46:30Z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