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88" r:id="rId7"/>
    <p:sldId id="115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6UKfdxlK3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367335" y="3560972"/>
            <a:ext cx="27263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فيديو عن التعاون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3318330" y="3560972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944405" y="232106"/>
            <a:ext cx="162576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العاشر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F6416DC-7B31-5CF0-000D-A1B3B8F4B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498" y="2424014"/>
            <a:ext cx="5810250" cy="28575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2AC1BD-77FD-2E7F-BAF5-AC227D75724C}"/>
              </a:ext>
            </a:extLst>
          </p:cNvPr>
          <p:cNvSpPr txBox="1"/>
          <p:nvPr/>
        </p:nvSpPr>
        <p:spPr>
          <a:xfrm>
            <a:off x="4229623" y="4823381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https://youtu.be/f6UKfdxlK38</a:t>
            </a:r>
            <a:endParaRPr lang="ar-AE" dirty="0"/>
          </a:p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425405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367335" y="3560972"/>
            <a:ext cx="27263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تركيب بازل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3318330" y="3560972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944405" y="232106"/>
            <a:ext cx="162576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العاشر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6004DD-13BA-2416-DE6C-F15F9705F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232" y="2186219"/>
            <a:ext cx="2849880" cy="28498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F09CC4-A129-6114-3163-E8932385A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714" y="2889456"/>
            <a:ext cx="1804572" cy="217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88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05D0D4-6F20-4BEC-AD4D-59125D32629F}"/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26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19</cp:revision>
  <dcterms:created xsi:type="dcterms:W3CDTF">2023-05-01T10:02:06Z</dcterms:created>
  <dcterms:modified xsi:type="dcterms:W3CDTF">2024-01-02T06:46:30Z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